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E062D4-1036-4A2D-ABEF-602A5A0A9CBA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377D71-64F2-450F-AF2C-B2CCBD09A3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ВВ\Desktop\памятка по птичему гриппу\ya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4279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Высокопатогенный грипп птиц,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охотникам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8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Благодарим за внимание!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7"/>
            <a:ext cx="67687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06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Острая высокозаразная вирусная болезнь, характеризующая поражением дыхательных и пищеварительных систем, большинства внутренних органов.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Вирусное заболевание, поражающих диких, синантропных и домашних птиц.</a:t>
            </a:r>
          </a:p>
          <a:p>
            <a:pPr algn="just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Высокопатогенный грипп птиц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1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Основной переносчик вируса – дикие водоплавающие птицы.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Источник инфекции – больная птица.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Переносчик – переболевшая птица.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Срок вирусоносительства – 2 месяца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Факторы передачи – пух, перо, подстилка, трупы и тушки убитых птиц.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Высокопатогенный грипп птиц</a:t>
            </a:r>
          </a:p>
        </p:txBody>
      </p:sp>
    </p:spTree>
    <p:extLst>
      <p:ext uri="{BB962C8B-B14F-4D97-AF65-F5344CB8AC3E}">
        <p14:creationId xmlns:p14="http://schemas.microsoft.com/office/powerpoint/2010/main" val="309993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Слабость.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Отеки подкожной клетчатки в области головы, шеи, груди, гортани.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Синюшность видимых слизистых оболочек.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Возможна частичная парализация.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Возможны мышечные судороги.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Признаки больной птицы являются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Сообщить об этом специалистам государственной ветеринарной службы.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Предоставить в ближайшее ветучреждение птицу, упакованную в целлофан.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Уничтожить тушу методом сжигания, при отсутствие возможности предоставить птицу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ветучреждение.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При обнаружении или отстреле птиц с признаками гриппа необходимо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5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Грипп птиц опасен для человека!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81" y="2248335"/>
            <a:ext cx="6608637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8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Все мясные продукты от диких птиц употреблять в пищу только после проварки.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 разбрасывать по территории части тушек отстрелянных птиц.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каждом охотничьем хозяйстве иметь оборудованное место захоронения/сжигания биологических отходов.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Строго соблюдать правила личной гигиены при потрошении тушек птиц.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Для предупреждения гриппа птиц охотникам необходимо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2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492896"/>
            <a:ext cx="7745505" cy="387781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Зафиксировать место с помощью навигатора или других средств.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Сообщить информацию  о падеже охотоведам районов и в ближайшее ветеринарное учреждение.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 случае обнаружения павших птиц в лесных угодьях необходимо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2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Томское ветобъединение (г. Томск, ул. Фестивальная, 9, тел. (3822) 903-983);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Северское ГВУ (г. Северск, ул. Чайковского, 11, тел. (3823) 78-50-10);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Стрежевское МРВУ (г. Стрежевой, ул. Новая, 151, тел. (38259) 3-24-12);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Асиновское РВУ (г. Асино, ул. Никитина, 31, тел. (38241) 2-24-74);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Бакчарское РВУ (с. Бакчар, пер. Тракторный, 9, тел. (38249) 21-455);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Зырянское МРВУ (с. Зырянское, ул. Ветучасток, 1, тел. (38243) 2-22-14);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Каргасокское РВУ (с. Каргасок, ул. Трактовая, 63б, тел. (38253) 2-44-94);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Кожевниковское РВУ (с. Кожевниково, ул. Герцена, 18, тел. (38244) 2-27-04;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Колпашевское МРВУ (г. Колпашево, ул. Обская, 45, тел. (38254) 5-29-75;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Кривошеинское МРВУ (с. Кривошеино, ул. Заводская, 14а, тел. (38251) 2-15-08;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Парабельское РВУ (с. Парабель, ул. Школьная, 14, тел. (38252) 2-22-62);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Первомайское РВУ (с. Первомайское, ул. Новая, 12, тел. (38245) 2-19-59);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Томское РВУ (с. Кафтанчиково, ул. Коммунистическая, 1, тел. (3822) 961-190;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Чаинское РВУ (с. Подгорное, ул. Ленинская, 54, тел. (38257) 2-13-21);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Шегарское РВУ (с. Мельниково, ул. Мичурина, 47, тел. (38247) 2-14-74).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Для прохождения ветсанэкспертизы, а также в случае массовой гибели животных и птицы обращайтесь в ближайшее учреждение госветслужбы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19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118</TotalTime>
  <Words>562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Презентация PowerPoint</vt:lpstr>
      <vt:lpstr>Высокопатогенный грипп птиц</vt:lpstr>
      <vt:lpstr>Высокопатогенный грипп птиц</vt:lpstr>
      <vt:lpstr>Признаки больной птицы являются: </vt:lpstr>
      <vt:lpstr>При обнаружении или отстреле птиц с признаками гриппа необходимо: </vt:lpstr>
      <vt:lpstr>Грипп птиц опасен для человека!</vt:lpstr>
      <vt:lpstr>Для предупреждения гриппа птиц охотникам необходимо:</vt:lpstr>
      <vt:lpstr>В случае обнаружения павших птиц в лесных угодьях необходимо:</vt:lpstr>
      <vt:lpstr>Для прохождения ветсанэкспертизы, а также в случае массовой гибели животных и птицы обращайтесь в ближайшее учреждение госветслужбы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Лобач</dc:creator>
  <cp:lastModifiedBy>Виктория Лобач</cp:lastModifiedBy>
  <cp:revision>15</cp:revision>
  <dcterms:created xsi:type="dcterms:W3CDTF">2018-04-18T10:34:35Z</dcterms:created>
  <dcterms:modified xsi:type="dcterms:W3CDTF">2018-04-19T10:15:04Z</dcterms:modified>
</cp:coreProperties>
</file>